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Literary terms – warm ups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10 – QUARTER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FRIDAY, 10/26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7173"/>
            <a:ext cx="9905998" cy="35840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Provide the correct literary term for each example: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 He is a regular Einstein.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Doctors all over the world recommend this brand of toothpaste.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She is as sweet as sugar. </a:t>
            </a:r>
          </a:p>
          <a:p>
            <a:pPr marL="0" indent="0">
              <a:buNone/>
            </a:pPr>
            <a:r>
              <a:rPr lang="en-US" dirty="0"/>
              <a:t>4. Your suitcase weighs a ton! </a:t>
            </a:r>
          </a:p>
          <a:p>
            <a:pPr marL="0" indent="0">
              <a:buNone/>
            </a:pPr>
            <a:r>
              <a:rPr lang="en-US" dirty="0"/>
              <a:t>5. Her eyes were fireflies.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1186"/>
          </a:xfrm>
        </p:spPr>
        <p:txBody>
          <a:bodyPr/>
          <a:lstStyle/>
          <a:p>
            <a:r>
              <a:rPr lang="en-US" dirty="0" smtClean="0"/>
              <a:t>TUESDAY, 10/30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34663"/>
            <a:ext cx="9905998" cy="4855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dirty="0"/>
              <a:t>the correct literary term for each example: </a:t>
            </a:r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data is perfectly clear: this investment has consistently turned a profit year-over-year, even in spite of market declines in other areas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will fight come what may, we will fight on all fronts, we will fight for as long as it takes, we will fight.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man buys a gun to break in to a house, but during the break in the home owner wrestles the gun away from the intruder and shoots him.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a leg!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There's no price that can be placed on peace of mind. Our advanced security systems will protect the well-being of your family so that you can sleep soundly at night.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8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412</TotalTime>
  <Words>199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Literary terms – warm ups </vt:lpstr>
      <vt:lpstr>FRIDAY, 10/26</vt:lpstr>
      <vt:lpstr>TUESDAY, 10/30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Stetka, Meghan</dc:creator>
  <cp:lastModifiedBy>Stetka, Meghan</cp:lastModifiedBy>
  <cp:revision>3</cp:revision>
  <dcterms:created xsi:type="dcterms:W3CDTF">2018-10-26T14:26:12Z</dcterms:created>
  <dcterms:modified xsi:type="dcterms:W3CDTF">2018-10-30T13:42:31Z</dcterms:modified>
</cp:coreProperties>
</file>